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0" r:id="rId5"/>
    <p:sldId id="261" r:id="rId6"/>
    <p:sldId id="258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49" autoAdjust="0"/>
  </p:normalViewPr>
  <p:slideViewPr>
    <p:cSldViewPr>
      <p:cViewPr varScale="1">
        <p:scale>
          <a:sx n="58" d="100"/>
          <a:sy n="58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E6F38-879F-4CD8-A86B-C54B6FFE2A57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E47E1-2315-4BAA-9130-03AD5CE92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E47E1-2315-4BAA-9130-03AD5CE925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E47E1-2315-4BAA-9130-03AD5CE925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E47E1-2315-4BAA-9130-03AD5CE925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6E9D-5705-409E-A726-65AA19F1B52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3C8A-0293-4E19-82CA-79A6AB85B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PEACE CIRCLE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971800" y="2362200"/>
            <a:ext cx="2895600" cy="28956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It </a:t>
            </a:r>
            <a:r>
              <a:rPr lang="en-US" dirty="0" smtClean="0">
                <a:solidFill>
                  <a:srgbClr val="FFFF00"/>
                </a:solidFill>
              </a:rPr>
              <a:t>is a safe place to build dialogue, respect, and understanding among all.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place to participate with an open heart and mind.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place where we practice respect and honesty.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09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PEACE CIRCLE?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82000" cy="345916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Everyone will have the chance to participate.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All conversations in the Circle are </a:t>
            </a:r>
            <a:r>
              <a:rPr lang="en-US" b="1" dirty="0" smtClean="0">
                <a:solidFill>
                  <a:srgbClr val="FFFF00"/>
                </a:solidFill>
              </a:rPr>
              <a:t>confidential</a:t>
            </a:r>
            <a:r>
              <a:rPr lang="en-US" dirty="0" smtClean="0">
                <a:solidFill>
                  <a:srgbClr val="FFFF00"/>
                </a:solidFill>
              </a:rPr>
              <a:t>.  What is said in the Circle, stays in the Circle.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We will use a “talking piece” that indicates whose turn it is to talk. The talking piece will be passed clockwise among everyone in the circle.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Agreements/Rules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onut 5"/>
          <p:cNvSpPr/>
          <p:nvPr/>
        </p:nvSpPr>
        <p:spPr>
          <a:xfrm>
            <a:off x="77724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286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345916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The person with the talking piece talks while everyone else listens. 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No side conversations in the Circle.  Everyone must be listening while waiting their turn to participate.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It is alright to pass the “talking piece” when it is your turn to talk. 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Agreements/Rules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onut 5"/>
          <p:cNvSpPr/>
          <p:nvPr/>
        </p:nvSpPr>
        <p:spPr>
          <a:xfrm>
            <a:off x="77724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286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376396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Everyone will </a:t>
            </a:r>
            <a:r>
              <a:rPr lang="en-US" b="1" dirty="0" smtClean="0">
                <a:solidFill>
                  <a:srgbClr val="FFFF00"/>
                </a:solidFill>
              </a:rPr>
              <a:t>look in the eyes</a:t>
            </a:r>
            <a:r>
              <a:rPr lang="en-US" dirty="0" smtClean="0">
                <a:solidFill>
                  <a:srgbClr val="FFFF00"/>
                </a:solidFill>
              </a:rPr>
              <a:t> at the person who is talking or that they are talking to.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Talk to the person and not about the person.  Use “you” to talk to the person.</a:t>
            </a:r>
          </a:p>
          <a:p>
            <a:pPr>
              <a:buNone/>
            </a:pPr>
            <a:endParaRPr lang="en-US" sz="12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FF00"/>
                </a:solidFill>
              </a:rPr>
              <a:t>We will learn how to resolve our conflicts and let it go, move on, and build our friendships back. 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Agreements/Rules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onut 5"/>
          <p:cNvSpPr/>
          <p:nvPr/>
        </p:nvSpPr>
        <p:spPr>
          <a:xfrm>
            <a:off x="77724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28600" y="228600"/>
            <a:ext cx="1143000" cy="11430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Getting Started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PEACE CIRCLE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onut 6"/>
          <p:cNvSpPr/>
          <p:nvPr/>
        </p:nvSpPr>
        <p:spPr>
          <a:xfrm>
            <a:off x="3124200" y="2743200"/>
            <a:ext cx="2895600" cy="28956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Getting started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Students </a:t>
            </a:r>
            <a:r>
              <a:rPr lang="en-US" dirty="0" smtClean="0">
                <a:solidFill>
                  <a:srgbClr val="FFFF00"/>
                </a:solidFill>
              </a:rPr>
              <a:t>in the </a:t>
            </a:r>
            <a:r>
              <a:rPr lang="en-US" dirty="0" smtClean="0">
                <a:solidFill>
                  <a:srgbClr val="FFFF00"/>
                </a:solidFill>
              </a:rPr>
              <a:t>circle, </a:t>
            </a:r>
            <a:r>
              <a:rPr lang="en-US" dirty="0" smtClean="0">
                <a:solidFill>
                  <a:srgbClr val="FFFF00"/>
                </a:solidFill>
              </a:rPr>
              <a:t>touch the ground in front of </a:t>
            </a:r>
            <a:r>
              <a:rPr lang="en-US" dirty="0" smtClean="0">
                <a:solidFill>
                  <a:srgbClr val="FFFF00"/>
                </a:solidFill>
              </a:rPr>
              <a:t>you </a:t>
            </a:r>
            <a:r>
              <a:rPr lang="en-US" dirty="0" smtClean="0">
                <a:solidFill>
                  <a:srgbClr val="FFFF00"/>
                </a:solidFill>
              </a:rPr>
              <a:t>and take a deep breath.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Look </a:t>
            </a:r>
            <a:r>
              <a:rPr lang="en-US" dirty="0" smtClean="0">
                <a:solidFill>
                  <a:srgbClr val="FFFF00"/>
                </a:solidFill>
              </a:rPr>
              <a:t>around at </a:t>
            </a:r>
            <a:r>
              <a:rPr lang="en-US" dirty="0" smtClean="0">
                <a:solidFill>
                  <a:srgbClr val="FFFF00"/>
                </a:solidFill>
              </a:rPr>
              <a:t>your </a:t>
            </a:r>
            <a:r>
              <a:rPr lang="en-US" dirty="0" smtClean="0">
                <a:solidFill>
                  <a:srgbClr val="FFFF00"/>
                </a:solidFill>
              </a:rPr>
              <a:t>friends and think about what happened recently in </a:t>
            </a:r>
            <a:r>
              <a:rPr lang="en-US" dirty="0" smtClean="0">
                <a:solidFill>
                  <a:srgbClr val="FFFF00"/>
                </a:solidFill>
              </a:rPr>
              <a:t>school or in the classroom </a:t>
            </a:r>
            <a:r>
              <a:rPr lang="en-US" dirty="0" smtClean="0">
                <a:solidFill>
                  <a:srgbClr val="FFFF00"/>
                </a:solidFill>
              </a:rPr>
              <a:t>with </a:t>
            </a:r>
            <a:r>
              <a:rPr lang="en-US" dirty="0" smtClean="0">
                <a:solidFill>
                  <a:srgbClr val="FFFF00"/>
                </a:solidFill>
              </a:rPr>
              <a:t>any of them </a:t>
            </a:r>
            <a:r>
              <a:rPr lang="en-US" dirty="0" smtClean="0">
                <a:solidFill>
                  <a:srgbClr val="FFFF00"/>
                </a:solidFill>
              </a:rPr>
              <a:t>that </a:t>
            </a:r>
            <a:r>
              <a:rPr lang="en-US" dirty="0" smtClean="0">
                <a:solidFill>
                  <a:srgbClr val="FFFF00"/>
                </a:solidFill>
              </a:rPr>
              <a:t>you </a:t>
            </a:r>
            <a:r>
              <a:rPr lang="en-US" dirty="0" smtClean="0">
                <a:solidFill>
                  <a:srgbClr val="FFFF00"/>
                </a:solidFill>
              </a:rPr>
              <a:t>want to </a:t>
            </a:r>
            <a:r>
              <a:rPr lang="en-US" b="1" dirty="0" smtClean="0">
                <a:solidFill>
                  <a:srgbClr val="FFFF00"/>
                </a:solidFill>
              </a:rPr>
              <a:t>acknowledge</a:t>
            </a:r>
            <a:r>
              <a:rPr lang="en-US" dirty="0" smtClean="0">
                <a:solidFill>
                  <a:srgbClr val="FFFF00"/>
                </a:solidFill>
              </a:rPr>
              <a:t>.  “I want to let them know…this felt good or this hurt my feelings.”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This is the chance to talk about that in a Circle..in a </a:t>
            </a:r>
            <a:r>
              <a:rPr lang="en-US" b="1" dirty="0" smtClean="0">
                <a:solidFill>
                  <a:srgbClr val="FFFF00"/>
                </a:solidFill>
              </a:rPr>
              <a:t>Safe Place</a:t>
            </a:r>
            <a:r>
              <a:rPr lang="en-US" dirty="0" smtClean="0">
                <a:solidFill>
                  <a:srgbClr val="FFFF00"/>
                </a:solidFill>
              </a:rPr>
              <a:t> Environment.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For each new session, </a:t>
            </a:r>
            <a:r>
              <a:rPr lang="en-US" dirty="0" smtClean="0">
                <a:solidFill>
                  <a:srgbClr val="FFFF00"/>
                </a:solidFill>
              </a:rPr>
              <a:t>you are reassured to </a:t>
            </a:r>
            <a:r>
              <a:rPr lang="en-US" b="1" dirty="0" smtClean="0">
                <a:solidFill>
                  <a:srgbClr val="FFFF00"/>
                </a:solidFill>
              </a:rPr>
              <a:t>speak from the heart</a:t>
            </a:r>
            <a:r>
              <a:rPr lang="en-US" dirty="0" smtClean="0">
                <a:solidFill>
                  <a:srgbClr val="FFFF00"/>
                </a:solidFill>
              </a:rPr>
              <a:t> about:</a:t>
            </a:r>
          </a:p>
          <a:p>
            <a:pPr marL="228600" indent="-22860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1.  Gratitude and Appreciation (what are some things you like about your friend? </a:t>
            </a:r>
          </a:p>
          <a:p>
            <a:pPr marL="228600" indent="-228600">
              <a:buNone/>
            </a:pPr>
            <a:r>
              <a:rPr lang="en-US" dirty="0" smtClean="0">
                <a:solidFill>
                  <a:srgbClr val="FFFF00"/>
                </a:solidFill>
              </a:rPr>
              <a:t>	 2.  Joy  (let’s talk about feeling happy and why?)  </a:t>
            </a:r>
          </a:p>
          <a:p>
            <a:pPr marL="228600" indent="-228600">
              <a:buNone/>
            </a:pPr>
            <a:r>
              <a:rPr lang="en-US" dirty="0" smtClean="0">
                <a:solidFill>
                  <a:srgbClr val="FFFF00"/>
                </a:solidFill>
              </a:rPr>
              <a:t>	 3.  Anger (let’s talk about feeling mad, angry and why?)</a:t>
            </a:r>
          </a:p>
          <a:p>
            <a:pPr marL="228600" indent="-228600">
              <a:buNone/>
            </a:pPr>
            <a:r>
              <a:rPr lang="en-US" dirty="0" smtClean="0">
                <a:solidFill>
                  <a:srgbClr val="FFFF00"/>
                </a:solidFill>
              </a:rPr>
              <a:t>	 4.  Grievances and Apologies</a:t>
            </a:r>
          </a:p>
          <a:p>
            <a:pPr marL="228600" indent="-228600">
              <a:buNone/>
            </a:pPr>
            <a:r>
              <a:rPr lang="en-US" dirty="0" smtClean="0">
                <a:solidFill>
                  <a:srgbClr val="FFFF00"/>
                </a:solidFill>
              </a:rPr>
              <a:t> 	 5.  More topics…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Closure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PEACE CIRCLE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onut 6"/>
          <p:cNvSpPr/>
          <p:nvPr/>
        </p:nvSpPr>
        <p:spPr>
          <a:xfrm>
            <a:off x="3124200" y="2743200"/>
            <a:ext cx="2895600" cy="2895600"/>
          </a:xfrm>
          <a:prstGeom prst="donut">
            <a:avLst>
              <a:gd name="adj" fmla="val 1829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Closure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Circle Closure: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“Let’s have a quiet moment</a:t>
            </a:r>
            <a:r>
              <a:rPr lang="en-US" dirty="0" smtClean="0">
                <a:solidFill>
                  <a:srgbClr val="FFFF00"/>
                </a:solidFill>
              </a:rPr>
              <a:t>.” (1 minute)</a:t>
            </a:r>
            <a:endParaRPr lang="en-US" dirty="0" smtClean="0">
              <a:solidFill>
                <a:srgbClr val="FFFF00"/>
              </a:solidFill>
            </a:endParaRP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“Now..what did you notice about the circle today?”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“Let’s have a final quiet moment.  Close your eyes and let us take 3 deep breaths.  Inhale slowly, hold it a little bit and then let it go.”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“Thank you for your participation.  See you next time”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409</Words>
  <Application>Microsoft Office PowerPoint</Application>
  <PresentationFormat>On-screen Show (4:3)</PresentationFormat>
  <Paragraphs>47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PEACE CIRCLE</vt:lpstr>
      <vt:lpstr>Slide 2</vt:lpstr>
      <vt:lpstr>Slide 3</vt:lpstr>
      <vt:lpstr>Slide 4</vt:lpstr>
      <vt:lpstr>Slide 5</vt:lpstr>
      <vt:lpstr>Getting Started</vt:lpstr>
      <vt:lpstr>Getting started:</vt:lpstr>
      <vt:lpstr>Closure</vt:lpstr>
      <vt:lpstr>Closure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CIRCLE</dc:title>
  <dc:creator>HOME</dc:creator>
  <cp:lastModifiedBy>HOME</cp:lastModifiedBy>
  <cp:revision>10</cp:revision>
  <dcterms:created xsi:type="dcterms:W3CDTF">2014-09-12T12:12:50Z</dcterms:created>
  <dcterms:modified xsi:type="dcterms:W3CDTF">2015-10-13T21:56:32Z</dcterms:modified>
</cp:coreProperties>
</file>